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918400" cy="21945600"/>
  <p:notesSz cx="9144000" cy="6858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22" d="100"/>
          <a:sy n="22" d="100"/>
        </p:scale>
        <p:origin x="-648" y="-12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2" y="2814322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60" y="2814322"/>
            <a:ext cx="79444214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484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9" y="16388082"/>
            <a:ext cx="53052344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4" y="16388082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4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2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4" y="4592322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73AFE-133D-614D-BE24-6F99767E0B42}" type="datetimeFigureOut">
              <a:rPr lang="en-US" smtClean="0"/>
              <a:pPr/>
              <a:t>11/17/11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A8BC-BCB8-B84E-B340-4B8FED8BD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533400"/>
            <a:ext cx="24917400" cy="35052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Transformative Education 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8000" dirty="0" smtClean="0">
                <a:solidFill>
                  <a:schemeClr val="accent1">
                    <a:lumMod val="75000"/>
                  </a:schemeClr>
                </a:solidFill>
              </a:rPr>
              <a:t>Zach Taylor, Keith Melton, Sir Kenneth Robinson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HUDV 270 Service Leadership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24400"/>
            <a:ext cx="8915400" cy="7543800"/>
          </a:xfrm>
          <a:solidFill>
            <a:srgbClr val="C3D69B"/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Explanation of Service</a:t>
            </a:r>
            <a:endParaRPr lang="en-US" sz="3200" dirty="0"/>
          </a:p>
        </p:txBody>
      </p:sp>
      <p:pic>
        <p:nvPicPr>
          <p:cNvPr id="5" name="Picture 4" descr="Screen shot 2011-04-06 at 12.16.1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8400" y="533401"/>
            <a:ext cx="3810000" cy="30878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" y="666590"/>
            <a:ext cx="3200400" cy="2954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2400" y="13182600"/>
            <a:ext cx="8915400" cy="8153400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Example from something that </a:t>
            </a:r>
            <a:r>
              <a:rPr lang="en-US" sz="3600" b="1" smtClean="0">
                <a:solidFill>
                  <a:schemeClr val="tx1">
                    <a:tint val="75000"/>
                  </a:schemeClr>
                </a:solidFill>
              </a:rPr>
              <a:t>already </a:t>
            </a:r>
            <a:r>
              <a:rPr lang="en-US" sz="3600" b="1" smtClean="0">
                <a:solidFill>
                  <a:schemeClr val="tx1">
                    <a:tint val="75000"/>
                  </a:schemeClr>
                </a:solidFill>
              </a:rPr>
              <a:t>exists</a:t>
            </a: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Data….</a:t>
            </a:r>
          </a:p>
          <a:p>
            <a:pPr lvl="0">
              <a:spcBef>
                <a:spcPct val="20000"/>
              </a:spcBef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The Academy for the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Love of Learning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14829474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8763002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0058400" y="4724400"/>
            <a:ext cx="11430000" cy="16611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600" b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0" y="6635889"/>
            <a:ext cx="8382000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6000" dirty="0" smtClean="0">
                <a:ln>
                  <a:solidFill>
                    <a:srgbClr val="4F81BD"/>
                  </a:solidFill>
                </a:ln>
              </a:rPr>
              <a:t>Education in this country should prioritize educating the whole student in order to facilitate personal and social transformation   </a:t>
            </a:r>
            <a:endParaRPr lang="en-US" sz="6000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2021800" y="4724400"/>
            <a:ext cx="10287000" cy="8458200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How would the change look?  What is your vision?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2021800" y="13778269"/>
            <a:ext cx="10287000" cy="7557731"/>
          </a:xfrm>
          <a:prstGeom prst="rect">
            <a:avLst/>
          </a:prstGeom>
          <a:solidFill>
            <a:srgbClr val="C3D69B"/>
          </a:solidFill>
        </p:spPr>
        <p:txBody>
          <a:bodyPr vert="horz" lIns="313502" tIns="156751" rIns="313502" bIns="156751" rtlCol="0">
            <a:normAutofit/>
          </a:bodyPr>
          <a:lstStyle/>
          <a:p>
            <a:pPr marL="0" marR="0" lvl="0" indent="0" algn="l" defTabSz="156751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Reasons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</a:t>
            </a:r>
            <a:r>
              <a:rPr lang="en-US" sz="3600" b="1" dirty="0" smtClean="0">
                <a:solidFill>
                  <a:schemeClr val="tx1">
                    <a:tint val="75000"/>
                  </a:schemeClr>
                </a:solidFill>
              </a:rPr>
              <a:t>taking this on. 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 Connections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908000" y="8763002"/>
            <a:ext cx="3962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908000" y="16904018"/>
            <a:ext cx="3200400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n>
                  <a:solidFill>
                    <a:srgbClr val="4F81BD"/>
                  </a:solidFill>
                </a:ln>
              </a:rPr>
              <a:t>Photo</a:t>
            </a:r>
          </a:p>
          <a:p>
            <a:pPr algn="ctr"/>
            <a:endParaRPr lang="en-US" dirty="0" smtClean="0">
              <a:ln>
                <a:solidFill>
                  <a:srgbClr val="4F81BD"/>
                </a:solidFill>
              </a:ln>
            </a:endParaRPr>
          </a:p>
          <a:p>
            <a:pPr algn="ctr"/>
            <a:endParaRPr lang="en-US" dirty="0">
              <a:ln>
                <a:solidFill>
                  <a:srgbClr val="4F81BD"/>
                </a:solidFill>
              </a:ln>
            </a:endParaRPr>
          </a:p>
        </p:txBody>
      </p:sp>
      <p:pic>
        <p:nvPicPr>
          <p:cNvPr id="1029" name="Picture 5" descr="C:\Users\ztaylor\AppData\Local\Microsoft\Windows\Temporary Internet Files\Content.IE5\CUW6M4PZ\MP900400619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048" y="666590"/>
            <a:ext cx="3121152" cy="3121152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1430000" y="5334000"/>
            <a:ext cx="8382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(Main Message)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2115800" y="13182600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(</a:t>
            </a:r>
            <a:r>
              <a:rPr lang="en-US" sz="5400" dirty="0" smtClean="0"/>
              <a:t>Explanation of Issue  -       root causes</a:t>
            </a:r>
            <a:r>
              <a:rPr lang="en-US" sz="3200" dirty="0" smtClean="0"/>
              <a:t>)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75</Words>
  <Application>Microsoft Macintosh PowerPoint</Application>
  <PresentationFormat>Custom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Transformative Education  Zach Taylor, Keith Melton, Sir Kenneth Robinson HUDV 270 Service Leadership</vt:lpstr>
    </vt:vector>
  </TitlesOfParts>
  <Company>LoganBlue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Project Group Member Names The MASTERS Program Environmental Science</dc:title>
  <dc:creator>Allison Poole</dc:creator>
  <cp:lastModifiedBy>Zachariah Taylor</cp:lastModifiedBy>
  <cp:revision>43</cp:revision>
  <dcterms:created xsi:type="dcterms:W3CDTF">2011-04-08T02:56:39Z</dcterms:created>
  <dcterms:modified xsi:type="dcterms:W3CDTF">2011-11-17T22:55:05Z</dcterms:modified>
</cp:coreProperties>
</file>